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54" d="100"/>
          <a:sy n="54" d="100"/>
        </p:scale>
        <p:origin x="7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=554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Height= 569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F3F3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bg>
      <p:bgPr>
        <a:solidFill>
          <a:srgbClr val="3F3F3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cxnSp>
        <p:nvCxnSpPr>
          <p:cNvPr id="33" name="Shape 3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css-tricks.com/all-about-float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0lpxKw6E90Y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Heroes of CSS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3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Analogy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57200" y="990600"/>
            <a:ext cx="4100944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</a:p>
          <a:p>
            <a:pPr marL="257175" marR="0" lvl="0" indent="-2571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</a:p>
          <a:p>
            <a:pPr marL="257175" marR="0" lvl="0" indent="-2571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ctr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743201" y="990600"/>
            <a:ext cx="4100944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</a:p>
          <a:p>
            <a:pPr marL="342900" marR="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</a:p>
          <a:p>
            <a:pPr marL="342900" marR="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ctr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</a:p>
        </p:txBody>
      </p:sp>
      <p:pic>
        <p:nvPicPr>
          <p:cNvPr id="113" name="Shape 113" descr="File:Notep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28" y="4449762"/>
            <a:ext cx="1676399" cy="16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 descr="Microsoft Word 2013 logo.sv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4876" y="4602162"/>
            <a:ext cx="1475764" cy="144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637" y="838200"/>
            <a:ext cx="7324725" cy="539114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 CSS - Result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762000"/>
            <a:ext cx="6781800" cy="558101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57200" y="1752600"/>
            <a:ext cx="8381999" cy="3797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style HTML…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Elements?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2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Classes?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2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57200" y="828115"/>
            <a:ext cx="8153399" cy="3352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 use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.classname,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IDs use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#idname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elements use just their name.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 descr="http://en.support.files.wordpress.com/2011/09/css-selectors-l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282" y="3365075"/>
            <a:ext cx="8409693" cy="2883324"/>
          </a:xfrm>
          <a:prstGeom prst="rect">
            <a:avLst/>
          </a:prstGeom>
          <a:noFill/>
          <a:ln w="9525" cap="flat" cmpd="sng">
            <a:solidFill>
              <a:srgbClr val="2E75B5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Lingering Questions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438275" y="2819400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55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" y="838200"/>
            <a:ext cx="9128760" cy="4483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57200" y="5522537"/>
            <a:ext cx="8153399" cy="725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en-US" sz="18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file paths </a:t>
            </a:r>
            <a:r>
              <a:rPr lang="en-US" sz="1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Absolutely No Absolute Paths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29" y="1447800"/>
            <a:ext cx="9123744" cy="10487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29901" y="2805111"/>
            <a:ext cx="4748514" cy="3367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USE RELATIVE FILE PATHS. 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deploy your sites without them,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of your links will fail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557213" marR="0" lvl="1" indent="-214312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will happen if you move your project from one folder to another. </a:t>
            </a:r>
          </a:p>
          <a:p>
            <a:pPr marL="557213" marR="0" lvl="1" indent="-21431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Remember, there is no such thing as a “C:” drive on the internet. </a:t>
            </a:r>
          </a:p>
        </p:txBody>
      </p:sp>
      <p:pic>
        <p:nvPicPr>
          <p:cNvPr id="173" name="Shape 173" descr="https://possil.files.wordpress.com/2012/01/finger-wagging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0814" y="2667000"/>
            <a:ext cx="3945455" cy="339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9901" y="816768"/>
            <a:ext cx="4748514" cy="6310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37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lang="en-US" sz="37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lang="en-US" sz="37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BAD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3962400" y="1132283"/>
            <a:ext cx="1600199" cy="620315"/>
          </a:xfrm>
          <a:prstGeom prst="straightConnector1">
            <a:avLst/>
          </a:prstGeom>
          <a:noFill/>
          <a:ln w="73025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(RelativePaths_DEMO | 1-RelativePaths)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04800" y="914400"/>
            <a:ext cx="8686800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Unzip the folder sent to you via Slack.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Edit the HTML files in all of the “RelativePaths” folders. You need to write relative paths that link the HTML documents with CSS stylesheets.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Tip: Check out the “RelativePaths_WorkingExample” folder.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2971800" y="124825"/>
            <a:ext cx="60197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1-RelativePaths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Box Model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Boxes Upon Boxes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762000"/>
            <a:ext cx="7000177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76200" y="4648200"/>
            <a:ext cx="9067799" cy="1631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CSS, every element rests within a series of boxes.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box has customizable space properties: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margin, border, and padding.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spacing value: 20px 10px 10px 20px (top, right, bottom, left)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990600"/>
            <a:ext cx="8229600" cy="426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3657600" y="124825"/>
            <a:ext cx="5333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685800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222" name="Shape 222"/>
          <p:cNvSpPr/>
          <p:nvPr/>
        </p:nvSpPr>
        <p:spPr>
          <a:xfrm>
            <a:off x="76200" y="5170637"/>
            <a:ext cx="9067799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990600"/>
            <a:ext cx="8229600" cy="426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0" y="679937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5468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76200" y="5170637"/>
            <a:ext cx="9067799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Be Floatin’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Facebook Break…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-5870" y="783752"/>
            <a:ext cx="9149869" cy="564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next topics are fairly “tricky”…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VERY IMPORTANT.</a:t>
            </a: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Shape 246" descr="http://vignette2.wikia.nocookie.net/animaljam/images/4/40/623px-Genius-meme.png/revision/latest?cb=201407200227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0665" y="1828800"/>
            <a:ext cx="4876799" cy="374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Concept of “Flow”</a:t>
            </a:r>
          </a:p>
        </p:txBody>
      </p:sp>
      <p:pic>
        <p:nvPicPr>
          <p:cNvPr id="253" name="Shape 253" descr="https://css-tricks.com/wp-content/csstricks-uploads/web-text-wra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726345"/>
            <a:ext cx="7386506" cy="369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default, every HTML element displayed in the browser is governed by a concept called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flow.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HTML elements force their adjacent elements to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around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Analogy to MS Word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5715000" y="1118620"/>
            <a:ext cx="3200398" cy="4417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concept of “flow” is very similar to the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wrap-text options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may be familiar with in Microsoft Word. 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as in MS Word, you can have images in-line with text, on-top of text, etc.</a:t>
            </a:r>
          </a:p>
        </p:txBody>
      </p:sp>
      <p:pic>
        <p:nvPicPr>
          <p:cNvPr id="262" name="Shape 262" descr="https://i-msdn.sec.s-msft.com/dynimg/IC31353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75" y="1118620"/>
            <a:ext cx="51244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of All….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304798" y="5715000"/>
            <a:ext cx="8740774" cy="592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Submit SOMETHING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(even if it seems pretty crummy)!</a:t>
            </a:r>
          </a:p>
        </p:txBody>
      </p:sp>
      <p:pic>
        <p:nvPicPr>
          <p:cNvPr id="60" name="Shape 60" descr="http://theloushe.typepad.com/.a/6a00d83454c42469e201676183a3ad970b-p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14400"/>
            <a:ext cx="6172199" cy="4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Elements 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default, web clients render many HTML elements as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elements.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Paragraphs, headers, divs and more receive this treatment.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block element will take up an entire line of space—unless you intervene with CSS properties.</a:t>
            </a:r>
          </a:p>
        </p:txBody>
      </p:sp>
      <p:pic>
        <p:nvPicPr>
          <p:cNvPr id="270" name="Shape 270" descr="https://blog.4psa.com/wp-content/uploads/block-inline1.png"/>
          <p:cNvPicPr preferRelativeResize="0"/>
          <p:nvPr/>
        </p:nvPicPr>
        <p:blipFill rotWithShape="1">
          <a:blip r:embed="rId3">
            <a:alphaModFix/>
          </a:blip>
          <a:srcRect r="48628"/>
          <a:stretch/>
        </p:blipFill>
        <p:spPr>
          <a:xfrm>
            <a:off x="304800" y="703120"/>
            <a:ext cx="3809999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304800" y="98052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Elements vs. Inline Elements 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contrast the block elements with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inline elements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using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 CSS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properties, we can command our website to display multiple HTML elements adjacently. </a:t>
            </a:r>
          </a:p>
        </p:txBody>
      </p:sp>
      <p:pic>
        <p:nvPicPr>
          <p:cNvPr id="278" name="Shape 278" descr="https://blog.4psa.com/wp-content/uploads/block-inline1.png"/>
          <p:cNvPicPr preferRelativeResize="0"/>
          <p:nvPr/>
        </p:nvPicPr>
        <p:blipFill rotWithShape="1">
          <a:blip r:embed="rId3">
            <a:alphaModFix/>
          </a:blip>
          <a:srcRect l="-1" r="-2743"/>
          <a:stretch/>
        </p:blipFill>
        <p:spPr>
          <a:xfrm>
            <a:off x="304800" y="703120"/>
            <a:ext cx="7619999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04800" y="4711855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transform these block elements into inline elements, we use a CSS property called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float. 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Floats are </a:t>
            </a:r>
            <a:r>
              <a:rPr lang="en-US" sz="22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building web layouts.</a:t>
            </a:r>
          </a:p>
        </p:txBody>
      </p:sp>
      <p:pic>
        <p:nvPicPr>
          <p:cNvPr id="286" name="Shape 286" descr="https://css-tricks.com/wp-content/csstricks-uploads/web-layout.png"/>
          <p:cNvPicPr preferRelativeResize="0"/>
          <p:nvPr/>
        </p:nvPicPr>
        <p:blipFill rotWithShape="1">
          <a:blip r:embed="rId3">
            <a:alphaModFix/>
          </a:blip>
          <a:srcRect l="15921" r="19178"/>
          <a:stretch/>
        </p:blipFill>
        <p:spPr>
          <a:xfrm>
            <a:off x="0" y="747991"/>
            <a:ext cx="5714999" cy="390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 b="70232"/>
          <a:stretch/>
        </p:blipFill>
        <p:spPr>
          <a:xfrm>
            <a:off x="5867400" y="1239084"/>
            <a:ext cx="2896042" cy="66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400" y="1905000"/>
            <a:ext cx="2896042" cy="224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Clearing the Float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990600"/>
            <a:ext cx="8660618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304800" y="4711855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Floats often get in the way of our layouts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Sometimes we don’t want to give each element the “inline” treatment. 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304800" y="5094928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Sometimes when elements don’t match up in size, we get situations like the above… 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412" y="732750"/>
            <a:ext cx="8450609" cy="41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04800" y="4790612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get around this by using “the clearfix hack.” </a:t>
            </a: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including the CSS property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overflow: auto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first element will fill up the empty parts of the flow.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802224"/>
            <a:ext cx="8374136" cy="404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800" y="5581189"/>
            <a:ext cx="1592943" cy="81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</a:p>
        </p:txBody>
      </p:sp>
      <p:cxnSp>
        <p:nvCxnSpPr>
          <p:cNvPr id="320" name="Shape 320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838200"/>
            <a:ext cx="5402503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747991"/>
            <a:ext cx="91344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(2-FloatExamples) 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Fantastic Guide on Floats ****</a:t>
            </a:r>
          </a:p>
        </p:txBody>
      </p:sp>
      <p:cxnSp>
        <p:nvCxnSpPr>
          <p:cNvPr id="343" name="Shape 34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726" y="835761"/>
            <a:ext cx="5485672" cy="46258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5" name="Shape 345"/>
          <p:cNvSpPr txBox="1"/>
          <p:nvPr/>
        </p:nvSpPr>
        <p:spPr>
          <a:xfrm>
            <a:off x="409304" y="5518076"/>
            <a:ext cx="8610599" cy="654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all serious front-end developers (this is a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read):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https://css-tricks.com/all-about-floats/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" y="766499"/>
            <a:ext cx="2867025" cy="7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floating skills by creating a conceptual layout. Eyeball the design to your best ability.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your Slack for more instructions.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3-FloatLayout-Activity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work!</a:t>
            </a:r>
          </a:p>
        </p:txBody>
      </p:sp>
      <p:pic>
        <p:nvPicPr>
          <p:cNvPr id="370" name="Shape 370" descr="http://cdn.pophangover.com/wp-content/uploads/2012/06/good-job-good-effort-kid-e133902115788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49" y="783752"/>
            <a:ext cx="4762499" cy="47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2286000" y="5807176"/>
            <a:ext cx="4572000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brain may rest now…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304800" y="98052"/>
            <a:ext cx="868427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Walkthrough! (Highly, HIGHLY Recommend!!!)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838200"/>
            <a:ext cx="8684273" cy="50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76200" y="5988403"/>
            <a:ext cx="891287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https://youtu.be/0lpxKw6E90Y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BREAK!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Static (Default)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14400"/>
            <a:ext cx="2286000" cy="530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2819400" y="914400"/>
            <a:ext cx="6172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Relative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Switching the boxes to relative will nudge the boxes in relation to their “original” location.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747989"/>
            <a:ext cx="2783310" cy="565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800" y="2155294"/>
            <a:ext cx="2773776" cy="416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Absolute</a:t>
            </a: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76582"/>
            <a:ext cx="74174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363583" y="5715071"/>
            <a:ext cx="86868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 with location relevant to first “placed” element 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" y="783752"/>
            <a:ext cx="8593799" cy="42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/>
        </p:nvSpPr>
        <p:spPr>
          <a:xfrm>
            <a:off x="363583" y="5715071"/>
            <a:ext cx="86868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 with exact coordinates to the browser window</a:t>
            </a:r>
          </a:p>
        </p:txBody>
      </p:sp>
      <p:sp>
        <p:nvSpPr>
          <p:cNvPr id="425" name="Shape 42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Fixed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52400" y="653854"/>
            <a:ext cx="891540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is going to be a bit tough.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28600" y="5181600"/>
            <a:ext cx="891540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3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trust us!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will all look easy a few weeks from now.</a:t>
            </a:r>
          </a:p>
        </p:txBody>
      </p:sp>
      <p:pic>
        <p:nvPicPr>
          <p:cNvPr id="75" name="Shape 75" descr="http://cdn.meme.am/instances/5532727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Layering with Z-Index</a:t>
            </a:r>
          </a:p>
        </p:txBody>
      </p:sp>
      <p:pic>
        <p:nvPicPr>
          <p:cNvPr id="432" name="Shape 432" descr="https://cdn.css-tricks.com/wp-content/uploads/2011/09/basicz-inde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363583" y="5331446"/>
            <a:ext cx="8686800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Z-Index allows you to layer elements on top of each other when they’re placed in absolute coordinates.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304800" y="98052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Hiding Things 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“Display: none” allows us to hide elements from view.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will become useful in later sections, when we’ll be hiding and revealing specific HTML elements of our choice.  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19" y="798418"/>
            <a:ext cx="2164080" cy="339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Walkthrough!</a:t>
            </a:r>
          </a:p>
        </p:txBody>
      </p:sp>
      <p:sp>
        <p:nvSpPr>
          <p:cNvPr id="456" name="Shape 456"/>
          <p:cNvSpPr/>
          <p:nvPr/>
        </p:nvSpPr>
        <p:spPr>
          <a:xfrm>
            <a:off x="76200" y="5988403"/>
            <a:ext cx="891287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https://youtu.be/sHfJn0jqBro</a:t>
            </a: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82" y="716622"/>
            <a:ext cx="8429039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304800" y="98052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Resource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409304" y="5348962"/>
            <a:ext cx="8610599" cy="1061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great read for front-end developers:</a:t>
            </a:r>
            <a:b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http://learn.shayhowe.com/html-css/positioning-content/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825" y="820274"/>
            <a:ext cx="8536575" cy="3551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304800" y="914400"/>
            <a:ext cx="8686800" cy="30777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positioning skills by creating another conceptual layout. Eyeball the design to your best ability.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your Slack for additional instructions.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286000" y="124825"/>
            <a:ext cx="67055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6-CSS_Positioned_Activity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747991"/>
            <a:ext cx="6762750" cy="550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304800" y="98052"/>
            <a:ext cx="868427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Walkthrough! </a:t>
            </a:r>
          </a:p>
        </p:txBody>
      </p:sp>
      <p:sp>
        <p:nvSpPr>
          <p:cNvPr id="490" name="Shape 490"/>
          <p:cNvSpPr/>
          <p:nvPr/>
        </p:nvSpPr>
        <p:spPr>
          <a:xfrm>
            <a:off x="76200" y="5988403"/>
            <a:ext cx="891287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https://youtu.be/yWXgnQaWSW0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4">
            <a:alphaModFix/>
          </a:blip>
          <a:srcRect b="13459"/>
          <a:stretch/>
        </p:blipFill>
        <p:spPr>
          <a:xfrm>
            <a:off x="734741" y="712806"/>
            <a:ext cx="7799657" cy="51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4419600" y="2468658"/>
            <a:ext cx="4648199" cy="20730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Re-do this at home. </a:t>
            </a:r>
            <a:br>
              <a:rPr lang="en-US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designed this exercise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firm up your HTML/CSS skills.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 way to learn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to PRACTICE!</a:t>
            </a:r>
          </a:p>
        </p:txBody>
      </p:sp>
      <p:pic>
        <p:nvPicPr>
          <p:cNvPr id="499" name="Shape 499" descr="https://sybariticsinger.files.wordpress.com/2011/09/practice.jpg?w=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914400"/>
            <a:ext cx="4074933" cy="51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0" y="2057400"/>
            <a:ext cx="9067799" cy="25459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expect to understand EVERYTHING at once.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" y="797235"/>
            <a:ext cx="9139238" cy="449103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116681" y="5410200"/>
            <a:ext cx="8915400" cy="654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access chrome inspector, right click on a page. Then hit “Inspect.”</a:t>
            </a: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will allow you to inspect the HTML, CSS and more!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" y="990600"/>
            <a:ext cx="9139238" cy="388143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1" name="Shape 521"/>
          <p:cNvSpPr txBox="1"/>
          <p:nvPr/>
        </p:nvSpPr>
        <p:spPr>
          <a:xfrm>
            <a:off x="116681" y="5181600"/>
            <a:ext cx="8915400" cy="654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even edit the HTML/CSS of a webpage and instantly view your changes in the browser! </a:t>
            </a:r>
          </a:p>
          <a:p>
            <a:pPr marL="257175" marR="0" lvl="0" indent="-25717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Class! 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0" y="2057400"/>
            <a:ext cx="9067799" cy="25459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be coming back to this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our next class.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 descr="http://cdn.studiocalico.com/pictures/images/000/331/522/large/You_Got_This_Background_original.jpg?14320530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-76200"/>
            <a:ext cx="8686800" cy="694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 MATERIAL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559" name="Shape 559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website you commonly visit (Amazon, Google, Huff Po, etc.) and heavily modify it with Google Developer Tools.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have 15 minutes to test Chrome Inspector. Try modifying: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 (change words).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Spacing.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 CSS style rules.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you’re done, send a screenshot to your class’s Slack.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0866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16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Multiple CSS Files ***(Very Important!!!)***</a:t>
            </a:r>
          </a:p>
        </p:txBody>
      </p:sp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95" y="762000"/>
            <a:ext cx="8545214" cy="314180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321546" y="3977289"/>
            <a:ext cx="8555263" cy="22711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link our documents to more than one stylesheet at a time—one of the most powerful features of CSS/HTML.</a:t>
            </a: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tapping into different stylesheets simultaneously, we can create complex layouts with plenty of design rules.</a:t>
            </a: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remember: the loading </a:t>
            </a:r>
            <a:r>
              <a:rPr lang="en-US" sz="18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matters!!!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Recap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Browser?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 show of hands…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0866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Battle of the Browsers</a:t>
            </a:r>
          </a:p>
        </p:txBody>
      </p:sp>
      <p:pic>
        <p:nvPicPr>
          <p:cNvPr id="588" name="Shape 588" descr="http://www.blackbaudknowhow.com/wp-content/uploads/2012/11/Web-Browser-Wa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003207"/>
            <a:ext cx="3809999" cy="50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4724400" y="1307708"/>
            <a:ext cx="4321173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hood, web browsers often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 webpages differently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their competition.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disparities could mean HTML/CSS displaying differently  in each web client.</a:t>
            </a:r>
          </a:p>
          <a:p>
            <a:pPr marL="257175" marR="0" lvl="0" indent="-25717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these potential divergences, web developers need to make their websites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cross-browser compatible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0866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Reset.css (or Normalize.css)</a:t>
            </a:r>
          </a:p>
        </p:txBody>
      </p:sp>
      <p:pic>
        <p:nvPicPr>
          <p:cNvPr id="596" name="Shape 5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783752"/>
            <a:ext cx="6867525" cy="367316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97" name="Shape 597"/>
          <p:cNvSpPr txBox="1"/>
          <p:nvPr/>
        </p:nvSpPr>
        <p:spPr>
          <a:xfrm>
            <a:off x="152398" y="4586812"/>
            <a:ext cx="8882743" cy="181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Reset.css will “reset” all browser-specific CSS. This means your site will appear the same in all browsers.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you will have to re-style everything yourself.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CSS Resets Matter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4495800" y="1307708"/>
            <a:ext cx="4549773" cy="3809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important for creating browser-compatible websites.</a:t>
            </a:r>
          </a:p>
          <a:p>
            <a:pPr marL="457200" marR="0" lvl="0" indent="-457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an example of using someone else’s CSS in </a:t>
            </a:r>
            <a:r>
              <a:rPr lang="en-US" sz="22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website!!!</a:t>
            </a:r>
          </a:p>
          <a:p>
            <a:pPr marL="457200" marR="0" lvl="0" indent="-457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a common Front-End Developer Interview question.</a:t>
            </a:r>
          </a:p>
          <a:p>
            <a:pPr marL="457200" marR="0" lvl="0" indent="-457200" algn="l" rtl="0">
              <a:spcBef>
                <a:spcPts val="440"/>
              </a:spcBef>
              <a:buClr>
                <a:schemeClr val="dk1"/>
              </a:buClr>
              <a:buFont typeface="Calibri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Shape 605" descr="http://cdn.meme.am/instances/5207283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798" y="1261184"/>
            <a:ext cx="3856523" cy="385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612" name="Shape 612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the instructions given via Slack to incorporate a reset.css file in a basic HTML file.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impact of the reset file makes after you include it.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438275" y="2819400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Definitions </a:t>
            </a: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(*yawn* unimportant)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7200" y="1143000"/>
            <a:ext cx="8153399" cy="46596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</a:p>
          <a:p>
            <a:pPr marL="257175" marR="0" lvl="0" indent="-25717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286" y="4631587"/>
            <a:ext cx="1873914" cy="14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</TotalTime>
  <Words>1685</Words>
  <Application>Microsoft Office PowerPoint</Application>
  <PresentationFormat>On-screen Show (4:3)</PresentationFormat>
  <Paragraphs>330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Calibri</vt:lpstr>
      <vt:lpstr>Main_Unbranded</vt:lpstr>
      <vt:lpstr>Heroes of CSS</vt:lpstr>
      <vt:lpstr>Admin Work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dc:creator>Abhishek Mukherjee</dc:creator>
  <cp:lastModifiedBy>Abhishek Mukherjee</cp:lastModifiedBy>
  <cp:revision>6</cp:revision>
  <dcterms:modified xsi:type="dcterms:W3CDTF">2017-01-19T23:46:46Z</dcterms:modified>
</cp:coreProperties>
</file>